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767F2-3685-4B3D-ADE5-B77D4E592825}" type="datetimeFigureOut">
              <a:rPr lang="es-PE" smtClean="0"/>
              <a:t>25/05/2017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F1530-CE08-4C8A-9645-0646E0DFC1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5121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7767F2-3685-4B3D-ADE5-B77D4E592825}" type="datetimeFigureOut">
              <a:rPr lang="es-PE" smtClean="0"/>
              <a:t>25/05/2017</a:t>
            </a:fld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F1530-CE08-4C8A-9645-0646E0DFC1A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41674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networks.pe/cct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s-PE" sz="3600">
                <a:cs typeface="Arial"/>
              </a:rPr>
              <a:t>¿Red Lenta?</a:t>
            </a:r>
            <a:br>
              <a:rPr lang="es-PE" sz="3600">
                <a:cs typeface="Arial"/>
              </a:rPr>
            </a:br>
            <a:r>
              <a:rPr lang="es-PE" sz="3600">
                <a:cs typeface="Arial"/>
              </a:rPr>
              <a:t>Herramientas para diagnóstico de Redes LAN</a:t>
            </a:r>
            <a:endParaRPr lang="es-PE" sz="3600" dirty="0">
              <a:cs typeface="Arial"/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0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Diagnóstico automatizado (noviembre de 2016)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4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¿Cuántas RJ45s hay en ese enlace?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48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/>
              <a:t>¿Cuánta confianza tiene usted en su terminación de blindaje?</a:t>
            </a:r>
            <a:endParaRPr lang="en-US" sz="26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46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/>
              <a:t>¿Cuánta confianza tiene usted en su terminación de blindaje?</a:t>
            </a:r>
            <a:endParaRPr lang="en-US" sz="26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369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600"/>
              <a:t>¿Cuánta confianza tiene usted en su terminación de blindaje?</a:t>
            </a:r>
            <a:endParaRPr lang="en-US" sz="26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What’s in a DSX-8000?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200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defRPr/>
            </a:pPr>
            <a:r>
              <a:rPr lang="en-US" i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Comparación de Rendimiento</a:t>
            </a:r>
            <a:endParaRPr lang="en-US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1311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LinkWare Live supports DSX-8000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00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830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>
                <a:hlinkClick r:id="rId2"/>
              </a:rPr>
              <a:t>http://www.networks.pe/cctt</a:t>
            </a:r>
            <a:endParaRPr lang="es-PE" dirty="0"/>
          </a:p>
        </p:txBody>
      </p: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230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5014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84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079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94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7180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4921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/>
            </a:br>
            <a:r>
              <a:rPr lang="en-US" sz="4000"/>
              <a:t>Versiv™ </a:t>
            </a:r>
            <a:br>
              <a:rPr lang="es-ES"/>
            </a:br>
            <a:endParaRPr lang="es-MX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80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s-ES"/>
              <a:t>AUDITORÍA DE CABLEADO ESTRUCTURADO</a:t>
            </a:r>
            <a:endParaRPr lang="es-E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448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AUDITORIA DE CALBEADO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5048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Diagnósticos automatizados (Junio 2004)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66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Diagnóstico automatizado (noviembre de 2016)</a:t>
            </a:r>
            <a:endParaRPr lang="en-US" dirty="0"/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20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</Words>
  <Application>Microsoft Office PowerPoint</Application>
  <PresentationFormat>Presentación en pantalla (4:3)</PresentationFormat>
  <Paragraphs>19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ＭＳ Ｐゴシック</vt:lpstr>
      <vt:lpstr>Arial</vt:lpstr>
      <vt:lpstr>Calibri</vt:lpstr>
      <vt:lpstr>Calibri Light</vt:lpstr>
      <vt:lpstr>Tema de Office</vt:lpstr>
      <vt:lpstr>¿Red Lenta? Herramientas para diagnóstico de Redes LAN</vt:lpstr>
      <vt:lpstr>¿Quienes Somos? </vt:lpstr>
      <vt:lpstr>Soluciones</vt:lpstr>
      <vt:lpstr>Presentación de PowerPoint</vt:lpstr>
      <vt:lpstr> Versiv™  </vt:lpstr>
      <vt:lpstr>AUDITORÍA DE CABLEADO ESTRUCTURADO</vt:lpstr>
      <vt:lpstr>AUDITORIA DE CALBEADO</vt:lpstr>
      <vt:lpstr>Diagnósticos automatizados (Junio 2004)</vt:lpstr>
      <vt:lpstr>Diagnóstico automatizado (noviembre de 2016)</vt:lpstr>
      <vt:lpstr>Diagnóstico automatizado (noviembre de 2016)</vt:lpstr>
      <vt:lpstr>¿Cuántas RJ45s hay en ese enlace?</vt:lpstr>
      <vt:lpstr>¿Cuánta confianza tiene usted en su terminación de blindaje?</vt:lpstr>
      <vt:lpstr>¿Cuánta confianza tiene usted en su terminación de blindaje?</vt:lpstr>
      <vt:lpstr>¿Cuánta confianza tiene usted en su terminación de blindaje?</vt:lpstr>
      <vt:lpstr>What’s in a DSX-8000?</vt:lpstr>
      <vt:lpstr>Comparación de Rendimiento</vt:lpstr>
      <vt:lpstr>LinkWare Live supports DSX-8000</vt:lpstr>
      <vt:lpstr>Presentación de PowerPoint</vt:lpstr>
      <vt:lpstr>http://www.networks.pe/cctt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¿Red Lenta? Herramientas para diagnóstico de Redes LAN</dc:title>
  <dc:creator>Albert</dc:creator>
  <cp:lastModifiedBy>Albert</cp:lastModifiedBy>
  <cp:revision>1</cp:revision>
  <dcterms:created xsi:type="dcterms:W3CDTF">2017-05-26T03:58:34Z</dcterms:created>
  <dcterms:modified xsi:type="dcterms:W3CDTF">2017-05-26T03:58:34Z</dcterms:modified>
</cp:coreProperties>
</file>