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7010400" cy="9296400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45958-5A4B-4CEC-B085-B43B631D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D6C8D40-D6E7-4CA7-8D39-F7AE03E05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0D8A-C986-41CF-81B4-D9E051A5DC56}" type="datetimeFigureOut">
              <a:rPr lang="es-PE" smtClean="0"/>
              <a:t>19/10/2017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6D16CCF-BDB6-4F6F-8BF4-4D4C5C16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9671CD-8CF2-4791-A52D-16F95C1A6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66BCB-B415-4591-A368-63AFF23A6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468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C8BF3E6-A1B1-4CCD-88B9-981AF9B3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2ACB7-FED0-4895-BB85-BB2BDEB28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F75A8A-AAA3-4543-A150-C4190D59EE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0D8A-C986-41CF-81B4-D9E051A5DC56}" type="datetimeFigureOut">
              <a:rPr lang="es-PE" smtClean="0"/>
              <a:t>19/10/2017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C42977-8A28-45D1-989C-2617E8DC63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615DEF-8B0B-4508-8A43-5902C524FC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66BCB-B415-4591-A368-63AFF23A65F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325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networks.pe/cct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0F94F88-AD91-4DCF-B518-776BB5D4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3600"/>
              <a:t>Análisis de Cableado Estructurado</a:t>
            </a:r>
            <a:br>
              <a:rPr lang="es-PE" altLang="en-US" sz="3600"/>
            </a:br>
            <a:r>
              <a:rPr lang="es-PE" altLang="en-US" sz="3600"/>
              <a:t>en Fibra Óptica</a:t>
            </a:r>
            <a:endParaRPr lang="en-US" alt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6607F5-F1C1-4F1C-B4C4-FEE4D9BC6E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C8DE1B0-59E2-43C1-BAE8-CCD5ECF5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kit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55B3A8-1B98-4057-86B6-C261566D5C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4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A206FD5-3312-40E2-A55E-C1312544F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kits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213059-CACE-482D-A96D-FE4F3FF8CA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28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01FDC7-9828-4FFC-AC66-CEB3207EB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with click Cleaners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F65292-83AC-468A-823D-DED5EA406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1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088C973-7C9D-4AEF-99F6-6D61BE1E1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F41E7E4-C206-4A85-BB19-15D1543CF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82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84B140-5138-46CF-BF7E-BA85987FE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345956-7A55-4642-AF75-8B8EF7066D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9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C5F9229-F3A1-46B8-8EB0-EAF1AE919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¿Cómo Certificar la Fibra Óptica?, Demostración</a:t>
            </a:r>
            <a:br>
              <a:rPr lang="es-PE"/>
            </a:b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1BA3977-4F5F-499A-9D4E-97A152CC14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7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63B763A-07D9-4B62-B8C4-004DB430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a one jumper reference</a:t>
            </a:r>
            <a:endParaRPr lang="en-US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D1204A1-D068-4C1A-AB2A-C45EA856E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B209166-017A-41B1-BA9C-BEC65403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duplex tester – correct method</a:t>
            </a:r>
            <a:endParaRPr lang="en-US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4C5B5D-326B-45D5-AE45-AFF02D4EF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77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B2C260E-CBCA-4B9A-BFDA-39DF8204C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Traditional duplex tester – correct method</a:t>
            </a:r>
            <a:endParaRPr lang="en-US" alt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29F520-0B71-4660-831B-3EB2DBAB54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01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AAC948-34D9-4AF5-91E0-7C0C6102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>
                <a:hlinkClick r:id="rId2"/>
              </a:rPr>
              <a:t>http://www.networks.pe/cctt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DB6323-489E-468B-A277-8B10EE934FD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1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E038F64-3FA9-4B21-9F6C-31234E9FE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>
                <a:ea typeface="ＭＳ Ｐゴシック" pitchFamily="34" charset="-128"/>
              </a:rPr>
              <a:t>¿Quienes Somos? </a:t>
            </a:r>
            <a:endParaRPr lang="es-PE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4B5298-02BB-4B9F-AC93-0F08D6EB49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2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11AA4D6-37F2-492C-8A77-D18CC518D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667FC0-26AA-4349-8A94-EA8F9C53C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3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5E0A47-7E58-4CC9-82DF-367BFF99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AAA55B0-E784-4D9B-B40B-8DB67E8683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07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5022E14-6FD8-4867-A32A-6F9581862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76F748-AF35-42B4-AA18-A18CFC9B6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7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98F010-B351-4E3E-A808-6E2B459A3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184ABE-39C6-44BA-AEE7-AB8CC92B5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4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C7C2882-129F-401E-8701-29BDBB71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75FD452-CEE7-4010-A301-D0279B15D5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5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7FEEBBC-FC67-463D-9610-AC046BAD6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AGENDA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252A2CA-AE04-4766-A000-69022F87E2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4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E68668-FDE8-463A-BC37-B68F832F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¿Certificación por Norma ANSI/TIA o Aplicación IEEE?</a:t>
            </a:r>
            <a:br>
              <a:rPr lang="es-PE"/>
            </a:b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9E3E7-2748-44BA-84E3-D7C9CD0BA0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84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D4F3BC3-1C4C-4181-BB54-007AB122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Certificación de Fibra Óptica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B9C777-A2E8-4D63-A5E5-4F7EE22723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4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2A2E31-7E3F-4601-BCA4-934733950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/>
              <a:t>Inspección y certificación de conectores de fibra óptica</a:t>
            </a:r>
            <a:br>
              <a:rPr lang="es-PE"/>
            </a:b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49B7711-B480-463A-BBD6-E0D16E7E52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9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60C93FC-BDD0-41C6-AA91-27167CBE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D7119D-41FD-483B-ADA8-B24102BF39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534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771BFC1-E5A4-4A09-86C0-2065460E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C1A41AE-8BD3-4E92-B6A0-68C14697E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30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Presentación en pantalla (16:9)</PresentationFormat>
  <Paragraphs>20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Tema de Office</vt:lpstr>
      <vt:lpstr>Análisis de Cableado Estructurado en Fibra Óptica</vt:lpstr>
      <vt:lpstr>¿Quienes Somos? </vt:lpstr>
      <vt:lpstr>Soluciones</vt:lpstr>
      <vt:lpstr>AGENDA</vt:lpstr>
      <vt:lpstr>¿Certificación por Norma ANSI/TIA o Aplicación IEEE? </vt:lpstr>
      <vt:lpstr>Certificación de Fibra Óptica</vt:lpstr>
      <vt:lpstr>Inspección y certificación de conectores de fibra óptica </vt:lpstr>
      <vt:lpstr>Presentación de PowerPoint</vt:lpstr>
      <vt:lpstr>Cleaning</vt:lpstr>
      <vt:lpstr>Cleaning kit</vt:lpstr>
      <vt:lpstr>Cleaning kits</vt:lpstr>
      <vt:lpstr>Cleaning with click Cleaners</vt:lpstr>
      <vt:lpstr>Cross contamination</vt:lpstr>
      <vt:lpstr>Cross contamination</vt:lpstr>
      <vt:lpstr>¿Cómo Certificar la Fibra Óptica?, Demostración </vt:lpstr>
      <vt:lpstr>Setting a one jumper reference</vt:lpstr>
      <vt:lpstr>Traditional duplex tester – correct method</vt:lpstr>
      <vt:lpstr>Traditional duplex tester – correct method</vt:lpstr>
      <vt:lpstr>http://www.networks.pe/cctt</vt:lpstr>
      <vt:lpstr>Presentación de PowerPoint</vt:lpstr>
      <vt:lpstr>https://www.facebook.com/Networks.Peru</vt:lpstr>
      <vt:lpstr>Presentación de PowerPoint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Cableado Estructurado en Fibra Óptica</dc:title>
  <dc:creator>Soporte</dc:creator>
  <cp:lastModifiedBy>Soporte</cp:lastModifiedBy>
  <cp:revision>1</cp:revision>
  <dcterms:created xsi:type="dcterms:W3CDTF">2017-10-19T17:22:44Z</dcterms:created>
  <dcterms:modified xsi:type="dcterms:W3CDTF">2017-10-19T17:22:44Z</dcterms:modified>
</cp:coreProperties>
</file>