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5143500" type="screen16x9"/>
  <p:notesSz cx="7010400" cy="9296400"/>
  <p:defaultTextStyle>
    <a:defPPr>
      <a:defRPr lang="es-PE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B83DE3-A00C-4F72-8B0F-2D491340EF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4B73EE7-BCF3-477B-8ABE-69E5C63FB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A4DA0-1D5C-439E-9526-8BD546611967}" type="datetimeFigureOut">
              <a:rPr lang="es-PE" smtClean="0"/>
              <a:t>11/04/2018</a:t>
            </a:fld>
            <a:endParaRPr lang="es-PE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AD31200-9002-4C5E-ACF2-1A08A7DF0C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B1DF136-C77B-468B-82C1-F9D9BB275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592E4-DCA0-4004-B600-8B69A1B9FE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24731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F922FFBC-0983-43DA-8B02-6054F0E3AB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PE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5DB17D7-8430-4F38-B7CA-982C01E683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4AE5CC3-797D-4435-A280-74D07DB381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3A4DA0-1D5C-439E-9526-8BD546611967}" type="datetimeFigureOut">
              <a:rPr lang="es-PE" smtClean="0"/>
              <a:t>11/04/2018</a:t>
            </a:fld>
            <a:endParaRPr lang="es-PE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062F066-75B9-4761-8F08-304288DCB4A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B36642-28B5-4FC1-8151-A797054B7C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7592E4-DCA0-4004-B600-8B69A1B9FE6B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461319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s://www.facebook.com/Networks.Peru" TargetMode="Externa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20A6507-3D59-4C84-A1BF-1204E3FB70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/>
              <a:t>COMENZAMOS EN BREVE . . . 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0CBD317-8183-4832-9058-C2C8C82A99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83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0F151BC-E487-45DF-AB1E-92F2DEC746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Inspección de Conectores de F.O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22E50B-E7FE-4D04-861B-22664FC67EF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14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A03BCB2-B8AA-4C3E-81C4-305CA334B1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2EECCC-20C0-4279-9A71-072E89C5AF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281011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BAE3F95-0FE0-48B5-80AB-C0A6050BD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Cleaning kits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46F7FFF-850C-4BE5-9211-F943BC63F15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171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4948BD9-86C1-4ABA-A0FC-E3AD5906C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Cleaning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4A6B458-4696-4A24-A72E-5812DF4363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792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F44439D-4B30-4D32-8097-6559FF15C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Cleaning with click Cleaners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988133D-DC8D-4A27-8688-185F05D2A38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76845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3F88B75-4E33-4D6A-8F3E-2611026AB2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IEC 61300-3-35 MM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8975CC-B38D-4F7C-8682-B75C50A8307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434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2382394-469A-479A-92F5-AF0E9D6B05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Cross contamination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8D30EE4-F4CE-456C-A6B7-19B66AC879B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7930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5EA7536-4B1E-4A4D-8D1C-B5C3BEB65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Cross contamination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3941A21-D4B8-4F51-B973-DBD295FDD2C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0049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93FFAD6-5129-4718-ABE1-5D17271CD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/>
              <a:t>Certificación de Conectores de Fibra Óptica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69CE566-6774-4C00-B071-3913617559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0722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68AA88BC-A130-4165-84C7-256A374773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/>
              <a:t>¿Cómo calcular el límite máximo de pérdida en una certificación?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50785DD-FCC8-459D-BE96-22E19B5F4C1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102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A05ED36-F968-4F41-86A8-68E62D21D7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altLang="en-US" sz="3600"/>
              <a:t>Recomendaciones para la Certificación de Cableado en Fibra Óptica</a:t>
            </a:r>
            <a:endParaRPr lang="en-US" altLang="en-US" sz="24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4E02190-C5D6-4AA6-A99C-563DAF9A810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540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E5C5246-1B5E-41FD-AD3F-7FA286177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/>
              <a:t>Fórmula de Cálculo: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CC1A6E6-BCE7-4643-AEC1-FE6D3668CB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23532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7793B94C-1B23-4AF6-BA16-7B5D6642D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/>
              <a:t>Calculando el límite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625C8A8-957C-42DD-8FF6-07924846EB4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3062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15C91F1-730C-4C7A-8035-2E9EF0AF00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/>
              <a:t>¿Certificación por Norma o Aplicación? </a:t>
            </a:r>
            <a:br>
              <a:rPr lang="es-PE"/>
            </a:br>
            <a:r>
              <a:rPr lang="es-PE"/>
              <a:t>Límites de Prueba en Fibra Óptica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3D96A022-D4C7-4F01-A4F1-21DF9EE7B6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2078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47382BB-9EA4-4AB4-B41A-C84CEFFE12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Certificación de Fibra Óptica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172C612-5B66-4F60-9F92-653EBEEE9FF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322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A5090B2-BC5C-43A4-AB78-EBAB54615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/>
              <a:t>Promoción DTX 2 VERSIV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335E480-E320-4430-9CBA-0883F3CB62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7212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108C8D97-5B93-4FAC-B9B8-2EE01CEDC0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24584E-EB4B-41A3-8D94-D3A267E1B13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364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BAF6FC54-BCC9-4AF8-A9AA-A4E354AE3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2283E7C-2838-43DA-98EF-AF770E5714D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0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45C629D7-3B4F-4E5F-BBF9-4DC13D057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D0CD715B-D1BB-44EF-9B80-26ADDD996DF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3966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C16D17F9-C25D-4B17-8039-A17901068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sz="2000">
                <a:hlinkClick r:id="rId2"/>
              </a:rPr>
              <a:t>https://www.facebook.com/Networks.Peru</a:t>
            </a:r>
            <a:endParaRPr lang="es-PE" sz="20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59722DC0-4A63-4E95-977F-081EE6D5C4FA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5174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591E40F4-2494-4680-B078-F9F1A1137B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CA37B22-2785-4818-8E03-84DE2511CE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547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A077DA3F-6860-4946-A8C9-B757DC393A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sz="2800">
                <a:ea typeface="ＭＳ Ｐゴシック" pitchFamily="34" charset="-128"/>
              </a:rPr>
              <a:t>¿Quienes Somos? </a:t>
            </a:r>
            <a:endParaRPr lang="es-PE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522C42C-197D-43ED-B7C5-E0F106F7B0E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454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8362695B-DAF8-42F5-BE4C-5326095E8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 altLang="en-US" sz="2800"/>
              <a:t>Gracias por su tiempo</a:t>
            </a:r>
            <a:endParaRPr lang="es-PE" altLang="en-US" sz="2800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C8A490BB-013D-4FFA-84BA-F3F42DF5D1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699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393C9723-9353-4E96-B4D3-9BAC3058B4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Soluciones</a:t>
            </a:r>
            <a:endParaRPr lang="en-US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7E5E4B5C-3F31-4774-8460-2981D269D5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173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E0911172-1663-4C11-892E-3AC60B660B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/>
              <a:t>AGENDA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D1B4846-38D8-4133-88B8-B6949AA75AE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066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9476AC32-DC39-4615-8C7C-DF6E618CA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PE"/>
              <a:t>Fallas comunes en Fibra Óptica</a:t>
            </a:r>
            <a:endParaRPr lang="es-PE" dirty="0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6CBABDB-1790-4910-B226-54B2BB2696B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4185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B6863D4-E924-472A-B675-90EEF4E29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>
                <a:solidFill>
                  <a:srgbClr val="1E487C"/>
                </a:solidFill>
                <a:latin typeface="Arial" pitchFamily="34" charset="0"/>
                <a:cs typeface="Arial" pitchFamily="34" charset="0"/>
              </a:rPr>
              <a:t>Probar Fibra Óptica: </a:t>
            </a:r>
            <a:br>
              <a:rPr lang="es-ES" sz="2400">
                <a:solidFill>
                  <a:srgbClr val="1E487C"/>
                </a:solidFill>
                <a:latin typeface="Arial" pitchFamily="34" charset="0"/>
                <a:cs typeface="Arial" pitchFamily="34" charset="0"/>
              </a:rPr>
            </a:br>
            <a:r>
              <a:rPr lang="es-ES" sz="2400">
                <a:solidFill>
                  <a:srgbClr val="1E487C"/>
                </a:solidFill>
                <a:latin typeface="Arial" pitchFamily="34" charset="0"/>
                <a:cs typeface="Arial" pitchFamily="34" charset="0"/>
              </a:rPr>
              <a:t>Nunca había sido tan critico</a:t>
            </a:r>
            <a:endParaRPr lang="es-ES" sz="2700" dirty="0">
              <a:solidFill>
                <a:srgbClr val="1E487C"/>
              </a:solidFill>
              <a:latin typeface="+mn-lt"/>
              <a:cs typeface="Arial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11C35B5C-B6DD-44EF-A26F-E6649378F4D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8834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0B4349EA-3274-4FBB-A79B-DA2B7301A4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z="2400">
                <a:solidFill>
                  <a:srgbClr val="1E487C"/>
                </a:solidFill>
                <a:latin typeface="Arial" pitchFamily="34" charset="0"/>
                <a:cs typeface="Arial" pitchFamily="34" charset="0"/>
              </a:rPr>
              <a:t>Un experto de Fibra Óptica necesita tres cosas</a:t>
            </a:r>
            <a:endParaRPr lang="es-ES" dirty="0">
              <a:solidFill>
                <a:srgbClr val="1E487C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4216595-735B-4794-A58F-F3BB9D10286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3372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 hidden="1">
            <a:extLst>
              <a:ext uri="{FF2B5EF4-FFF2-40B4-BE49-F238E27FC236}">
                <a16:creationId xmlns:a16="http://schemas.microsoft.com/office/drawing/2014/main" id="{F0ED943F-407E-49C3-930E-83C6016B4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PE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F88F1B4-BDD9-4EFB-AC66-88E0E56838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8777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114</Words>
  <Application>Microsoft Office PowerPoint</Application>
  <PresentationFormat>Presentación en pantalla (16:9)</PresentationFormat>
  <Paragraphs>24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5" baseType="lpstr">
      <vt:lpstr>ＭＳ Ｐゴシック</vt:lpstr>
      <vt:lpstr>Arial</vt:lpstr>
      <vt:lpstr>Calibri</vt:lpstr>
      <vt:lpstr>Calibri Light</vt:lpstr>
      <vt:lpstr>Tema de Office</vt:lpstr>
      <vt:lpstr>COMENZAMOS EN BREVE . . . </vt:lpstr>
      <vt:lpstr>Recomendaciones para la Certificación de Cableado en Fibra Óptica</vt:lpstr>
      <vt:lpstr>¿Quienes Somos? </vt:lpstr>
      <vt:lpstr>Soluciones</vt:lpstr>
      <vt:lpstr>AGENDA</vt:lpstr>
      <vt:lpstr>Fallas comunes en Fibra Óptica</vt:lpstr>
      <vt:lpstr>Probar Fibra Óptica:  Nunca había sido tan critico</vt:lpstr>
      <vt:lpstr>Un experto de Fibra Óptica necesita tres cosas</vt:lpstr>
      <vt:lpstr>Presentación de PowerPoint</vt:lpstr>
      <vt:lpstr>Inspección de Conectores de F.O</vt:lpstr>
      <vt:lpstr>Presentación de PowerPoint</vt:lpstr>
      <vt:lpstr>Cleaning kits</vt:lpstr>
      <vt:lpstr>Cleaning</vt:lpstr>
      <vt:lpstr>Cleaning with click Cleaners</vt:lpstr>
      <vt:lpstr>IEC 61300-3-35 MM</vt:lpstr>
      <vt:lpstr>Cross contamination</vt:lpstr>
      <vt:lpstr>Cross contamination</vt:lpstr>
      <vt:lpstr>Certificación de Conectores de Fibra Óptica</vt:lpstr>
      <vt:lpstr>¿Cómo calcular el límite máximo de pérdida en una certificación?</vt:lpstr>
      <vt:lpstr>Fórmula de Cálculo:</vt:lpstr>
      <vt:lpstr>Calculando el límite</vt:lpstr>
      <vt:lpstr>¿Certificación por Norma o Aplicación?  Límites de Prueba en Fibra Óptica</vt:lpstr>
      <vt:lpstr>Certificación de Fibra Óptica</vt:lpstr>
      <vt:lpstr>Promoción DTX 2 VERSIV</vt:lpstr>
      <vt:lpstr>Presentación de PowerPoint</vt:lpstr>
      <vt:lpstr>Presentación de PowerPoint</vt:lpstr>
      <vt:lpstr>Presentación de PowerPoint</vt:lpstr>
      <vt:lpstr>https://www.facebook.com/Networks.Peru</vt:lpstr>
      <vt:lpstr>Presentación de PowerPoint</vt:lpstr>
      <vt:lpstr>Gracias por su tiempo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COMENZAMOS EN BREVE . . . </dc:title>
  <dc:creator>Soporte</dc:creator>
  <cp:lastModifiedBy>Soporte</cp:lastModifiedBy>
  <cp:revision>1</cp:revision>
  <dcterms:created xsi:type="dcterms:W3CDTF">2018-04-11T17:42:05Z</dcterms:created>
  <dcterms:modified xsi:type="dcterms:W3CDTF">2018-04-11T17:42:05Z</dcterms:modified>
</cp:coreProperties>
</file>