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7010400" cy="9296400"/>
  <p:defaultTextStyle>
    <a:defPPr>
      <a:defRPr lang="es-P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35B7A8-EEDF-4924-91F5-9120B119C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CC63D45-7508-431B-BC27-01D06295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AA237-3E3C-4005-BD69-CC55D53D0E2E}" type="datetimeFigureOut">
              <a:rPr lang="es-PE" smtClean="0"/>
              <a:t>12/04/2018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7EFCB3-0EAC-4C06-8447-92281AF1A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4F0701-F12B-4052-840A-CD139B6F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1D34-2AA9-4B88-AC3D-33A2635652C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784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EF2896-7F6A-42DA-89B3-4B705D2D9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19EB7E-C573-4FBC-9493-7E5CC66A4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B394D6-605E-4A3F-896F-4396C1612B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AA237-3E3C-4005-BD69-CC55D53D0E2E}" type="datetimeFigureOut">
              <a:rPr lang="es-PE" smtClean="0"/>
              <a:t>12/04/2018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56549A-9CF8-4D2D-AC4A-CB5C34A2C1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540FA8-182A-43C7-90F7-B2207CDC62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F1D34-2AA9-4B88-AC3D-33A2635652C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009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facebook.com/Networks.Peru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0F08C5B-9378-4C85-AE83-882E54ED3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altLang="en-US" sz="3600"/>
              <a:t>Análisis de Cableado Estructurado</a:t>
            </a:r>
            <a:br>
              <a:rPr lang="es-PE" altLang="en-US" sz="3600"/>
            </a:br>
            <a:r>
              <a:rPr lang="es-PE" altLang="en-US" sz="3600"/>
              <a:t>en Fibra Óptica</a:t>
            </a:r>
            <a:endParaRPr lang="en-US" altLang="en-US" sz="2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1D5BD65-A4E4-4303-9AC7-B537F27CBD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31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37FAC22-DD3E-42B0-8855-3842EDEED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Cleaning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588D9A3-4D0B-4236-A007-93C8B0E9B3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11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1FBE15F-2025-42CC-84E7-9CA3128EA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Cleaning kits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F78C6A3-88FF-46ED-89B5-E54711A767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47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D01B743-4B01-41F3-B8D2-77372A05F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Cleaning with click Cleaners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17270B9-33B9-4E50-ACEC-2313B51E1B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52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0952DCB-E3AD-489F-909F-A886C6258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Cross contamination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D2F643D-4F9F-4D38-90BC-A75320F212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15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CC866CB-39EB-45EF-8366-66346088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Cross contamination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70F0AAF-10C4-4FF1-8E66-55E2C5A2DB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99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2C97EE7-B1C2-4E49-A66E-07638552B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/>
              <a:t>Interpretación de Reportes con LinkWare PC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B5EA371-986D-4F69-B8C0-24F5D4A33D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13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BA651F7-37FD-4D77-9A09-D1536EA16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329A85F-3D0A-4181-969B-BBC615612F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69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1BB7FA5-3A71-48F4-A1D6-126C51E05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01F665-E334-44DC-9F6C-8B5B83FA7F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61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C99A0C7-C5F7-4138-B852-379AAB197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F0D7F3C-B30E-453D-9DE7-F26DFB5256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40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403776A-87DD-49D5-8F47-9E8AF4149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92183AD-C484-4FCB-803A-9D1E48FBFD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65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E16305F-EFCD-4002-9D46-F5B53D55B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800">
                <a:ea typeface="ＭＳ Ｐゴシック" pitchFamily="34" charset="-128"/>
              </a:rPr>
              <a:t>¿Quienes Somos? </a:t>
            </a:r>
            <a:endParaRPr lang="es-PE"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EFE905-8AD6-4D23-88AB-252E4D0BD3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82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C989CA2-8F82-4FBC-87C3-7D10196E4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>
                <a:solidFill>
                  <a:schemeClr val="tx1"/>
                </a:solidFill>
              </a:rPr>
              <a:t>Reporte de Certificación, ¿PASA o FALLA?</a:t>
            </a:r>
            <a:endParaRPr lang="en-US" sz="2500" cap="none" dirty="0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A38D2DF-B4D8-4E65-9D06-7CF6E82ACA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43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56D52E8-8440-4382-99AD-0FFA59F1E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3DB07B0-E447-462F-9431-A78A19C341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99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518D4F9-B10E-4C7A-A36E-088EB676E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D3587E3-17E5-47A8-B968-1B47D91A0C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7165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07EE55A-3203-4AD6-8837-642CB8DD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 sz="3000"/>
              <a:t>Versiv™ </a:t>
            </a:r>
            <a:br>
              <a:rPr lang="es-ES"/>
            </a:b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9E42E1F-CF90-496A-BC42-C0822045F6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93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8F1386B-B188-49B2-AF50-F080D4D90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72DA931-293C-4E4E-9696-228BDFEFB8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98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233F1F1-C4A5-40F4-91E2-854C77040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8A82F4-5197-4788-AB1A-5AD7E5883B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81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39A03D0-6AA1-4D20-9F8F-224F35EE6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sz="2000">
                <a:hlinkClick r:id="rId2"/>
              </a:rPr>
              <a:t>https://www.facebook.com/Networks.Peru</a:t>
            </a:r>
            <a:endParaRPr lang="es-PE" sz="2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F158953-9F6A-4D9E-8095-5F32160E08E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16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2A67229-0FD9-48F8-A762-60CA12AA6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altLang="en-US" sz="2800"/>
              <a:t>Gracias por su tiempo</a:t>
            </a:r>
            <a:endParaRPr lang="es-PE" altLang="en-US"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202B74B-92B0-4B52-A37A-DCC08439C5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4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654CF48-29B5-4494-92E0-481DB092D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Soluciones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5804BD7-BC0F-4899-A1F9-4F7CF74167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03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D63B46E-37EA-4B7C-A8CD-734F008E9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/>
              <a:t>AGENDA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0A8CD54-CEAD-4162-B3C4-32EB933B58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10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88F8D0D-5979-46C5-A055-F1CA5F7D6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/>
              <a:t>Certificación de cableado </a:t>
            </a:r>
            <a:br>
              <a:rPr lang="es-PE"/>
            </a:br>
            <a:r>
              <a:rPr lang="es-PE"/>
              <a:t>¿Norma ANSI/TIA o Aplicación IEEE?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7C859E3-D214-4672-B359-493DD90FD2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44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25D0335-EA77-4E5F-A788-5BC387E0A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Certificación de Fibra Óptica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E839F93-2413-4F38-AA2E-0176F6A1A6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31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404CDE4-818A-4957-8160-11880CF0E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/>
              <a:t>Inspección, Limpieza y Certificación de Conectores de F.O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A5226F3-FB10-4631-96DA-7390B40D4B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2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36CCD80-020C-46E8-BA28-F08874DD7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BFFF665-BA85-4914-960E-96231EDAD4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25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94795E2-F667-4AA3-A925-1E64CC850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E15AE8D-E426-4683-911F-5366871D16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4321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Presentación en pantalla (16:9)</PresentationFormat>
  <Paragraphs>17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Tema de Office</vt:lpstr>
      <vt:lpstr>Análisis de Cableado Estructurado en Fibra Óptica</vt:lpstr>
      <vt:lpstr>¿Quienes Somos? </vt:lpstr>
      <vt:lpstr>Soluciones</vt:lpstr>
      <vt:lpstr>AGENDA</vt:lpstr>
      <vt:lpstr>Certificación de cableado  ¿Norma ANSI/TIA o Aplicación IEEE?</vt:lpstr>
      <vt:lpstr>Certificación de Fibra Óptica</vt:lpstr>
      <vt:lpstr>Inspección, Limpieza y Certificación de Conectores de F.O</vt:lpstr>
      <vt:lpstr>Presentación de PowerPoint</vt:lpstr>
      <vt:lpstr>Presentación de PowerPoint</vt:lpstr>
      <vt:lpstr>Cleaning</vt:lpstr>
      <vt:lpstr>Cleaning kits</vt:lpstr>
      <vt:lpstr>Cleaning with click Cleaners</vt:lpstr>
      <vt:lpstr>Cross contamination</vt:lpstr>
      <vt:lpstr>Cross contamination</vt:lpstr>
      <vt:lpstr>Interpretación de Reportes con LinkWare PC</vt:lpstr>
      <vt:lpstr>Presentación de PowerPoint</vt:lpstr>
      <vt:lpstr>Presentación de PowerPoint</vt:lpstr>
      <vt:lpstr>Presentación de PowerPoint</vt:lpstr>
      <vt:lpstr>Presentación de PowerPoint</vt:lpstr>
      <vt:lpstr>Reporte de Certificación, ¿PASA o FALLA?</vt:lpstr>
      <vt:lpstr>Presentación de PowerPoint</vt:lpstr>
      <vt:lpstr>Presentación de PowerPoint</vt:lpstr>
      <vt:lpstr> Versiv™  </vt:lpstr>
      <vt:lpstr>Presentación de PowerPoint</vt:lpstr>
      <vt:lpstr>Presentación de PowerPoint</vt:lpstr>
      <vt:lpstr>https://www.facebook.com/Networks.Peru</vt:lpstr>
      <vt:lpstr>Gracias por su tiempo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de Cableado Estructurado en Fibra Óptica</dc:title>
  <dc:creator>Soporte</dc:creator>
  <cp:lastModifiedBy>Soporte</cp:lastModifiedBy>
  <cp:revision>1</cp:revision>
  <dcterms:created xsi:type="dcterms:W3CDTF">2018-04-12T22:10:43Z</dcterms:created>
  <dcterms:modified xsi:type="dcterms:W3CDTF">2018-04-12T22:10:43Z</dcterms:modified>
</cp:coreProperties>
</file>