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7010400" cy="92964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88135-C65D-43B8-9529-52D79845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FB8FF3-07BE-4E00-9DF1-78322CE4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CA0B-7A1B-4885-A548-F021A5E1206C}" type="datetimeFigureOut">
              <a:rPr lang="es-PE" smtClean="0"/>
              <a:t>2/10/2017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D6B7BA-9C85-4D04-9BDD-B323783D0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BABAE8-D079-41F0-9AD3-B0A43C66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9D6A-94AE-4361-B580-1BF8925B94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48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D66B8E-7342-4F3F-8720-62ECAA1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C2D043-B3CE-4A60-8EA8-A6035BF03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80938-8F2B-46A8-814A-19F629AE6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CA0B-7A1B-4885-A548-F021A5E1206C}" type="datetimeFigureOut">
              <a:rPr lang="es-PE" smtClean="0"/>
              <a:t>2/10/2017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99AEE-CE9D-4AB5-A968-FD5A9B6C6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E20780-9981-4F0F-AA12-5E52E4A31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9D6A-94AE-4361-B580-1BF8925B94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17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etworks.pe/cctt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CE2D5E-91BF-410E-9A05-E18A419F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600"/>
              <a:t>Análisis de Cableado Estructurado</a:t>
            </a:r>
            <a:br>
              <a:rPr lang="es-PE" altLang="en-US" sz="3600"/>
            </a:br>
            <a:r>
              <a:rPr lang="es-PE" altLang="en-US" sz="3600"/>
              <a:t>en Fibra Óptica</a:t>
            </a:r>
            <a:endParaRPr lang="en-US" alt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CA6B1D-1472-48D6-8F3A-BB0BD58F7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7E154B-2982-4CED-8CFA-742A7052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Inspección y certificación de conectores de fibra óptica</a:t>
            </a:r>
            <a:br>
              <a:rPr lang="es-PE"/>
            </a:b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4FE281-5254-4030-924F-16A689441A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6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25181A-60AD-4C83-8747-0F419132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4E9BC6-653E-4C5D-B9D8-5210457C4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409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E45772F-BCA1-41C5-B7FF-94598E518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E8C356-8D46-4FE3-8252-FC38E9AC3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03B332-CB92-4578-AD4E-C007343F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kit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6ACC7-684D-46E7-9B7F-4937AB8EA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4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8DDB904-810D-4442-A8EC-1B00F039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kits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7609DD-7ACA-415D-9565-430F54288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20966E4-93B6-4D39-8DDF-10078158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with click Cleaners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DED35B-56E5-48AF-B957-1DD79CDA6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3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14E0B3D-BD5E-4CAD-A58D-BC687C16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Cleaning Method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E45757-D56C-4211-B3CA-B0981B166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37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465449-6CEE-4E8C-AC12-85408ABF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IEC 61300-3-35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21D27D-31FA-43E0-9863-EFCBF92527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E5F17CD-EE08-4B5C-BC8A-EAF881F1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IEC 61300-3-35 MM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A0E853-0A73-4834-91E5-95B7CC2BF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71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45BFEB-964A-46B9-B2CE-087B4BEA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8B70BB-81B3-485E-9179-1FBFE26C5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7AC4CB0-886C-4474-B380-F4A37370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4706DA-9643-45BC-9D38-F3D43E060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16D8D8-2FA7-4308-8870-5F302015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466222-F65E-4DB8-99BC-019148C222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26056CD-ACF3-4E88-B282-9F0AFDAE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>
                <a:hlinkClick r:id="rId2"/>
              </a:rPr>
              <a:t>http://www.networks.pe/cctt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87D63D-A168-4F5C-9AB7-214CB7E90D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5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B485F0-0676-47D0-8F6D-88389761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5A1A2E-D140-42D3-9360-CFBAAC5E51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6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96202C3-505B-46D5-B47D-A6528EC7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50CD88-7966-43D5-97FC-79A91E0CB3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77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151822-B213-4146-83CE-607AAF74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02F8A0-50DD-4DD8-96DC-C0767F95FA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0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B0A988-5AC4-450F-B6DE-80D06CDD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142DF8-FCD4-4888-80AA-035FD2BBC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4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1D7772A-8657-439E-BB38-3DE58F54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AB69F9-50E9-4E0B-B7B2-75051B64D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DA19DC7-E181-47EE-9B08-618147F0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AGENDA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1BC4E0-9F3D-48FA-BB26-27B7E44A6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F452DA0-5688-44B3-9D3A-8F4A5DED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¿Certificación por Norma ANSI/TIA o Aplicación IEEE?</a:t>
            </a:r>
            <a:br>
              <a:rPr lang="es-PE"/>
            </a:b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7D8C19-1D5F-4BAC-B305-194EB4133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1A49297-FE09-49F0-A247-04D78FE2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¿Cómo Certificar la Fibra Óptica?, Demostración</a:t>
            </a:r>
            <a:br>
              <a:rPr lang="es-PE"/>
            </a:b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ED1C31-C218-4996-81DC-2A8D085A72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79EEA2-4E13-409D-ACEC-1A93C8FB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a one jumper reference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00B296-2516-47E5-BA17-A429095E8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42B8BB-D943-49FA-BD1C-8626E0F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duplex tester – correct method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4631F1-E5DB-4903-81DE-6D61F694F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DE91F0-E391-4441-B124-FD2A8013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duplex tester – correct method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699A7D-0CCA-418F-8587-134F4D2EE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8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Presentación en pantalla (16:9)</PresentationFormat>
  <Paragraphs>22</Paragraphs>
  <Slides>25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Tema de Office</vt:lpstr>
      <vt:lpstr>Análisis de Cableado Estructurado en Fibra Óptica</vt:lpstr>
      <vt:lpstr>¿Quienes Somos? </vt:lpstr>
      <vt:lpstr>Soluciones</vt:lpstr>
      <vt:lpstr>AGENDA</vt:lpstr>
      <vt:lpstr>¿Certificación por Norma ANSI/TIA o Aplicación IEEE? </vt:lpstr>
      <vt:lpstr>¿Cómo Certificar la Fibra Óptica?, Demostración </vt:lpstr>
      <vt:lpstr>Setting a one jumper reference</vt:lpstr>
      <vt:lpstr>Traditional duplex tester – correct method</vt:lpstr>
      <vt:lpstr>Traditional duplex tester – correct method</vt:lpstr>
      <vt:lpstr>Inspección y certificación de conectores de fibra óptica </vt:lpstr>
      <vt:lpstr>Presentación de PowerPoint</vt:lpstr>
      <vt:lpstr>Cleaning</vt:lpstr>
      <vt:lpstr>Cleaning kit</vt:lpstr>
      <vt:lpstr>Cleaning kits</vt:lpstr>
      <vt:lpstr>Cleaning with click Cleaners</vt:lpstr>
      <vt:lpstr>Optimal Cleaning Method</vt:lpstr>
      <vt:lpstr>IEC 61300-3-35</vt:lpstr>
      <vt:lpstr>IEC 61300-3-35 MM</vt:lpstr>
      <vt:lpstr>Cross contamination</vt:lpstr>
      <vt:lpstr>Cross contamination</vt:lpstr>
      <vt:lpstr>http://www.networks.pe/cctt</vt:lpstr>
      <vt:lpstr>Presentación de PowerPoint</vt:lpstr>
      <vt:lpstr>https://www.facebook.com/Networks.Peru</vt:lpstr>
      <vt:lpstr>Presentación de PowerPoint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Cableado Estructurado en Fibra Óptica</dc:title>
  <dc:creator>Soporte</dc:creator>
  <cp:lastModifiedBy>Soporte</cp:lastModifiedBy>
  <cp:revision>1</cp:revision>
  <dcterms:created xsi:type="dcterms:W3CDTF">2017-10-02T20:00:18Z</dcterms:created>
  <dcterms:modified xsi:type="dcterms:W3CDTF">2017-10-02T20:00:18Z</dcterms:modified>
</cp:coreProperties>
</file>