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7010400" cy="9296400"/>
  <p:defaultTextStyle>
    <a:defPPr>
      <a:defRPr lang="es-P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739C70-2181-4997-A1BB-6D9D745F9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EE9F7C7-39B1-40B8-87AE-9184CA3EC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547D6-573B-4EDF-BA43-E051C6091ED4}" type="datetimeFigureOut">
              <a:rPr lang="es-PE" smtClean="0"/>
              <a:t>12/04/2018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4FAEDA0-0193-4557-8FA2-020215129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5B66FA4-BA51-4598-8362-478479793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8BE0-4372-43C6-A1D2-6AFA74EA570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002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76C119D-D44D-43DA-9F6E-887ECFBC3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9B2231-714F-4294-860E-07D64C055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64E1A-5B31-4CE1-8DA6-CF63B5623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547D6-573B-4EDF-BA43-E051C6091ED4}" type="datetimeFigureOut">
              <a:rPr lang="es-PE" smtClean="0"/>
              <a:t>12/04/2018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DA8D2-6F81-4930-9C45-8438002245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8A5E6C-4378-49B8-B36F-EE5DE3C07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28BE0-4372-43C6-A1D2-6AFA74EA570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174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facebook.com/Networks.Peru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50DB322-2808-4771-852F-4FA0D66DA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altLang="en-US" sz="3600"/>
              <a:t>Laboratorio Práctico de Cobre</a:t>
            </a:r>
            <a:endParaRPr lang="en-US" altLang="en-US" sz="2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BD7B0F9-5C9B-48A7-860F-4FB95BC23B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25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1E5E109-30CE-48A5-A43D-58025270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Alien Crosstalk installation testing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23EDF91-43E5-4D07-9BCC-4B789FB701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88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B5AE117-6617-4931-A455-5F732DED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Shielded cabling systems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7AA2CCC-E08E-4398-9F2D-073850F0A5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84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2C9C8EF-1B82-4C78-BC3F-62ADD467E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Alien Crosstalk measurements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5AC17FB-E69C-4168-AB20-90E8749C18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48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C3DAE1F-204D-422D-BA44-B4B0A151B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 ANEXT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163A8A5-4661-494C-A706-B7892CFAA8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55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83A8E0B-DC92-466C-BB91-D81E12B16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Picking the disturbed (victim) link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5726141-D25D-4A52-A1E8-847012ED7B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08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BD32401-E1E9-4D0A-AD6F-4D74173E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Picking the disturbed (victim) link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7DDDE3-D7D7-49D8-9682-3C8D8B9A4D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99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C039BC2-64CA-473A-80DE-0CAEEA474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IEC 61935-1: Picking the disturbers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7F6452F-1723-41BE-B24E-C538935EDB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9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4961F3C-97D5-4543-ABBD-5A40FC67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Alien Crosstalk (AxTalk) testing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361D80-8A07-4539-B402-8DDAF81134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50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DA6D98C-F6B5-448D-896D-D8C30951F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 ANEXT in practice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BA9D241-4C24-4619-8FFB-D42211F31A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65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E91517F-7F58-4548-8204-001C5FCC6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 AACR-F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B1BB73B-2B28-49FD-B7B5-4669B73890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10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5382B1E-F0E6-4E88-823A-47D1274A3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800">
                <a:ea typeface="ＭＳ Ｐゴシック" pitchFamily="34" charset="-128"/>
              </a:rPr>
              <a:t>¿Quienes Somos? </a:t>
            </a:r>
            <a:endParaRPr lang="es-PE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5F6E50C-947B-4843-81EB-D3689E6C1E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64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2DBCDEB-2626-4D2A-958E-4588B187D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 AACR-F in practice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B7319CE-4333-4562-AFFB-5E0F14BD2B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17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7551A55-EAEA-4942-989C-DA75561D4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Troubleshooting Alien Crosstalk</a:t>
            </a:r>
            <a:endParaRPr lang="en-US" alt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017088E-7666-409E-A7FE-0D99B70B97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14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1CE6ECF-D536-410F-ACE9-236865D63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Alien Crosstalk Measurement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C12F70E-7F4C-4ECA-9B75-0D7F6F28BB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73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E9890F4-E7CD-43D6-BD99-A8D38628B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C13B18-A525-4414-BF12-690257F49A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26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18E3A16-3ECC-43A7-B222-7A41DC96B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sz="2000">
                <a:hlinkClick r:id="rId2"/>
              </a:rPr>
              <a:t>https://www.facebook.com/Networks.Peru</a:t>
            </a:r>
            <a:endParaRPr lang="es-PE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0FB2D61-BE61-429A-93F9-5D0663E9914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99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9F39517-C34C-4904-AAE3-DDEEDC07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altLang="en-US" sz="2800"/>
              <a:t>Gracias por su tiempo</a:t>
            </a:r>
            <a:endParaRPr lang="es-PE" altLang="en-US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DA38A2B-01C8-42C1-A7B9-AD6CBAD0FC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50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81BBB0C-91D3-4462-B96D-D70B81A58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Soluciones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3628AC9-54EB-420A-AAF2-0876E91247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6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6E110F1-602A-4DBA-B6F3-43AAA2BBE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/>
              <a:t>AGENDA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2FE572B-ED4E-4DCC-AF7A-BDB2D84E27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35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6DB417F-B2D2-43BE-A0CA-4304BDAFA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/>
              <a:t>¿Cómo realizar una correcta certificación </a:t>
            </a:r>
            <a:br>
              <a:rPr lang="es-PE"/>
            </a:br>
            <a:r>
              <a:rPr lang="es-PE"/>
              <a:t>de Cableado Estructurado en Cobre?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E019D22-EF01-4FFD-B69B-E7027F1EF1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0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A912621-E9CD-4C3F-A8D4-FA9A9D65E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/>
              <a:t>Aprendiendo a interpretar los resultados de una certificación de cableado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1C2692E-9329-4633-A6F2-5339FA3911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87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8CA36D7-C488-46CA-BA37-04C7776A4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/>
              <a:t>¿Qué es Alien CrossTAlk y como certificarlo?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591E411-0321-4FB3-B1CE-6D73BB4C1E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6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4D0D2B4-136E-4355-B793-A70140C80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Alien Crosstalk</a:t>
            </a:r>
            <a:br>
              <a:rPr lang="en-US"/>
            </a:br>
            <a:r>
              <a:rPr lang="en-US"/>
              <a:t>(Exogenous Crosstalk)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82D4642-5FD3-4721-B941-4E4343EEFF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75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0313451-1D45-40C0-BBC4-462F91ACE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Alien Crosstalk?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BA4567D-2CB8-4CC6-AA90-DB033CAF6B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280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Presentación en pantalla (16:9)</PresentationFormat>
  <Paragraphs>24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Tema de Office</vt:lpstr>
      <vt:lpstr>Laboratorio Práctico de Cobre</vt:lpstr>
      <vt:lpstr>¿Quienes Somos? </vt:lpstr>
      <vt:lpstr>Soluciones</vt:lpstr>
      <vt:lpstr>AGENDA</vt:lpstr>
      <vt:lpstr>¿Cómo realizar una correcta certificación  de Cableado Estructurado en Cobre?</vt:lpstr>
      <vt:lpstr>Aprendiendo a interpretar los resultados de una certificación de cableado</vt:lpstr>
      <vt:lpstr>¿Qué es Alien CrossTAlk y como certificarlo?</vt:lpstr>
      <vt:lpstr>Alien Crosstalk (Exogenous Crosstalk)</vt:lpstr>
      <vt:lpstr>What is Alien Crosstalk?</vt:lpstr>
      <vt:lpstr>Alien Crosstalk installation testing</vt:lpstr>
      <vt:lpstr>Shielded cabling systems</vt:lpstr>
      <vt:lpstr>Alien Crosstalk measurements</vt:lpstr>
      <vt:lpstr>PS ANEXT</vt:lpstr>
      <vt:lpstr>Picking the disturbed (victim) link</vt:lpstr>
      <vt:lpstr>Picking the disturbed (victim) link</vt:lpstr>
      <vt:lpstr>IEC 61935-1: Picking the disturbers</vt:lpstr>
      <vt:lpstr>Alien Crosstalk (AxTalk) testing</vt:lpstr>
      <vt:lpstr>PS ANEXT in practice</vt:lpstr>
      <vt:lpstr>PS AACR-F</vt:lpstr>
      <vt:lpstr>PS AACR-F in practice</vt:lpstr>
      <vt:lpstr>Troubleshooting Alien Crosstalk</vt:lpstr>
      <vt:lpstr>The Alien Crosstalk Measurement</vt:lpstr>
      <vt:lpstr>Presentación de PowerPoint</vt:lpstr>
      <vt:lpstr>https://www.facebook.com/Networks.Peru</vt:lpstr>
      <vt:lpstr>Gracias por su tiempo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Práctico de Cobre</dc:title>
  <dc:creator>Soporte</dc:creator>
  <cp:lastModifiedBy>Soporte</cp:lastModifiedBy>
  <cp:revision>1</cp:revision>
  <dcterms:created xsi:type="dcterms:W3CDTF">2018-04-12T22:19:33Z</dcterms:created>
  <dcterms:modified xsi:type="dcterms:W3CDTF">2018-04-12T22:19:33Z</dcterms:modified>
</cp:coreProperties>
</file>