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7099300" cy="10234613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B443F-042F-4377-9E66-E86BA18F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5C3ECC-638E-41B1-99B2-37312D10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63CA-E938-48FC-944D-423427BDCDEB}" type="datetimeFigureOut">
              <a:rPr lang="es-PE" smtClean="0"/>
              <a:t>27/07/2018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2CFA94-DFFF-4558-9524-1EBAF29B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79E7E3-B528-4F3D-BA7C-B211A378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9CC8-A7B5-482B-B6F6-5CB67DF3B7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7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D1E88D-8B70-4A1C-9D6B-6FFF2755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C9361D-6DC8-4C34-AB23-DDE7BEAF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C0010-67ED-4FC3-B0D9-AC78F9D33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63CA-E938-48FC-944D-423427BDCDEB}" type="datetimeFigureOut">
              <a:rPr lang="es-PE" smtClean="0"/>
              <a:t>27/07/2018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4B9B4-D66B-49B7-A96E-32E2A771D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49ED76-CD6D-45C1-8F79-248708CE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9CC8-A7B5-482B-B6F6-5CB67DF3B7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83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280516-934A-4228-938F-F482D062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A15F14-46F2-469D-A42F-0A5CCB4B7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DB5775C-C42D-43D8-B119-4A50E15A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There will be a SYSTIMAX LLC Test Limit with IP360 &amp; ULL apparatus for TeraSPEED and LazrSPEED fibers (incl. OM5)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F50CDC-E4FC-4A52-8091-58E896B3C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434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8B37DA-9084-47E2-9920-018FDA46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three different limits. Based on the limit you select, you can choose the components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2DF356-9ACB-488D-9135-8B9C9FA19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27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599BC48-8919-468A-8594-352067D2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LinkWare PC has also been updated to give you more detail of how the loss budget was calculated: OLD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DCD146-A3BA-4E9D-B12C-68F45F859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258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030253-FC53-48A3-B72B-277F67D0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LinkWare PC has also been updated to give you more detail of how the loss budget was calculated: NEW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4A0678-B63C-41EF-92D9-64D2B1C5F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49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25C756-4B3D-44E9-8BD1-C06EBC5C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LinkWare PC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C417BB-08CF-4E22-A2D6-89538B855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87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066A91A-8EFC-4E9A-9530-263F2FB7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FD0D1F-213C-44C8-9E12-F0F8B95E2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16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B2E5C6-BE68-43FA-B072-45C42FB5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DE6E80-0312-45DB-B6F7-8235206A0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2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2453289-07C3-4A9E-824D-B1D4BBAA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056983-0207-4FEF-9267-8B3F1EFE8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8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5C62C4-0D18-4551-AE7B-4C12E173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www.networks.pe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9E7429-9508-45DE-9858-8EAC4F590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321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BDDD2BB-5B72-4358-949D-2131D72C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D22A98-F201-41E5-BDD6-F10BB3AD86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0EDE52-0D14-4FB6-BF93-44609052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100">
                <a:ea typeface="ＭＳ Ｐゴシック" pitchFamily="34" charset="-128"/>
              </a:rPr>
              <a:t>¿Quienes Somos? </a:t>
            </a:r>
            <a:endParaRPr lang="es-PE" sz="2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E81B27-EDBC-4C38-AF83-9417F893F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E38CD6-E3FD-4271-9668-E54DDE97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7B1681-E543-4421-B233-D0C061D63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7B421E-D191-4D5E-8141-236244F6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567CA5-4A5E-4F66-939D-E2426724D2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981C70B-4B98-4924-A6CD-8AC633DE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6AAAF9-2DB8-44AC-A8E8-2020A974A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7F1DEE1-2B23-4158-8ACC-0FA4E47B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Pruebas de Certificación 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448510-B838-46E0-95E7-C078EDA12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201CA12-AEB5-48F1-AF07-793F2741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FB5101-B4F9-4A17-8799-690055B10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44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8C5B953-CEA9-403F-A6FA-0AB07C2E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 sz="3000"/>
              <a:t>Versiv™ </a:t>
            </a:r>
            <a:br>
              <a:rPr lang="es-ES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40714C-3390-4746-8CEC-5A3629A63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6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D79AEAC-657E-48B5-AF46-591A5099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Equipo Modular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C1DDD9-FD04-4072-BBF2-14620638F1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5AB6D7-300B-4D2B-96CF-A543AC12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VERSIV y VERSIV2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9399BD-E992-4C08-B56D-183EAF665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8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251EAAF-201F-42EE-BC5B-B2CCFE70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Fluke Networks has implemented the</a:t>
            </a:r>
            <a:br>
              <a:rPr lang="en-US"/>
            </a:br>
            <a:r>
              <a:rPr lang="en-US"/>
              <a:t> SYSTIMAX Link Loss Calculator on the CertiFiber Pro!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6C770E-322A-4570-BE46-B99B71AFD7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747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Presentación en pantalla (16:9)</PresentationFormat>
  <Paragraphs>15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Tema de Office</vt:lpstr>
      <vt:lpstr>Presentación de PowerPoint</vt:lpstr>
      <vt:lpstr>¿Quienes Somos? </vt:lpstr>
      <vt:lpstr>Soluciones</vt:lpstr>
      <vt:lpstr>Pruebas de Certificación </vt:lpstr>
      <vt:lpstr>Presentación de PowerPoint</vt:lpstr>
      <vt:lpstr> Versiv™  </vt:lpstr>
      <vt:lpstr>Equipo Modular</vt:lpstr>
      <vt:lpstr>VERSIV y VERSIV2</vt:lpstr>
      <vt:lpstr>Fluke Networks has implemented the  SYSTIMAX Link Loss Calculator on the CertiFiber Pro!</vt:lpstr>
      <vt:lpstr>There will be a SYSTIMAX LLC Test Limit with IP360 &amp; ULL apparatus for TeraSPEED and LazrSPEED fibers (incl. OM5)</vt:lpstr>
      <vt:lpstr>There are three different limits. Based on the limit you select, you can choose the components</vt:lpstr>
      <vt:lpstr>LinkWare PC has also been updated to give you more detail of how the loss budget was calculated: OLD</vt:lpstr>
      <vt:lpstr>LinkWare PC has also been updated to give you more detail of how the loss budget was calculated: NEW</vt:lpstr>
      <vt:lpstr>LinkWare PC</vt:lpstr>
      <vt:lpstr>Presentación de PowerPoint</vt:lpstr>
      <vt:lpstr>Presentación de PowerPoint</vt:lpstr>
      <vt:lpstr>Presentación de PowerPoint</vt:lpstr>
      <vt:lpstr>www.networks.pe</vt:lpstr>
      <vt:lpstr>https://www.facebook.com/Networks.Peru</vt:lpstr>
      <vt:lpstr>Presentación de PowerPoint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</dc:creator>
  <cp:lastModifiedBy>Albert</cp:lastModifiedBy>
  <cp:revision>1</cp:revision>
  <dcterms:created xsi:type="dcterms:W3CDTF">2018-07-27T16:23:34Z</dcterms:created>
  <dcterms:modified xsi:type="dcterms:W3CDTF">2018-07-27T16:23:34Z</dcterms:modified>
</cp:coreProperties>
</file>