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12188825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3136D4-9177-49CF-9F88-074F65D61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52B5DC4-7087-41E9-982C-284FF3E99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3492-2B6E-4199-92B2-3C2C0F2B690C}" type="datetimeFigureOut">
              <a:rPr lang="es-PE" smtClean="0"/>
              <a:t>27/12/2017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C5C268-7A50-47DE-B61A-7C74C7779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21BA62-6CC6-406F-896B-7B2E59FE5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79B0-AE89-464B-AB21-DA643A01640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59323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2FD55F3-864C-4B5B-AF7E-24943A13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715157-1A97-4DBF-8C52-04E0165BE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B9F3EE-48D3-47F0-9CE0-96EE2DF8A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43492-2B6E-4199-92B2-3C2C0F2B690C}" type="datetimeFigureOut">
              <a:rPr lang="es-PE" smtClean="0"/>
              <a:t>27/12/2017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F2CB56-0698-4401-8426-3F5C65B33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F79F40-AA0B-4145-9E82-A1B318256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579B0-AE89-464B-AB21-DA643A01640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6112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facebook.com/Networks.Peru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7551CE4-0D81-4B9A-8C31-C9DBFB5EF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D173A93-27E7-4E97-A1AB-4A0F116C01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5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6950FAD-C9AC-4916-B357-938D2E18A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Evolución de la Tecnología 802.11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44F9A2-EBD9-48B0-9AA5-8C79CA3B89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58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36A5A30-BCAA-4F17-8D24-065A91912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Propiedades de la Radio Frecuencia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4CA1C6-C1CE-4E76-83AE-A86F25C86C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61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F6D1869D-749F-4237-BB9E-34DAB44FB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Propiedades de la Radio Frecuencia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4E2F0F-75EB-47AA-B69F-19F353B33E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65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D773575-3BB5-4375-87C0-56C662896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Banda de 2.4 GHz</a:t>
            </a:r>
            <a:endParaRPr lang="es-MX" sz="1866" b="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A0606A9-CA01-4613-A1FF-6525CB2884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31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F4E5CE3-17AD-4438-8662-ED383166F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Banda de 5 GHz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F692CDE-4440-4C99-BA3A-296777CD8D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93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F64671F-1264-4758-9B57-A79750BB5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Interferencia de Canal Común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4783E49-5CD5-4F12-A53F-814D72C18D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6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D8F2A83-F3F7-4BEC-879D-990A86C0F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Interferencia de Canal Adyacente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CF101D5-D913-4C4D-BF2E-D25EDFBC68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9ECD909D-2D24-46DF-998A-3F84F4476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Tipos de Tramas en WiFi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91CD11-A5CD-4580-948A-ADD9A7E30B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1812D3E-807D-4E69-B882-590901048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Tasa de Capa Física (PHY) vs Rendimiento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646D4E-A33B-43E3-83AA-97BC330FE1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1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943924C7-1C46-4FC1-BB88-072603A03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Tasa de Capa Física (PHY) vs Rendimiento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4373C9C-F39E-4F6D-8C54-0ADA1C2202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95652E0-A797-43BE-A1C8-05A1F9FB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078E7A-15E1-4CB7-B249-19D51F5C2E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0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DB54E324-9927-4AB5-82ED-ADA272821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¿Qué hace a 802.11n &amp; 802.11ac tan rápidos?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3557C2-3879-4CDE-A973-35149B716D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96F0F8E-0118-4103-A8CE-2D8505F58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802.11n vs. 802.11ac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8720BE7-C5E6-4997-B8E9-3630C29BAE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75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980CFE1-3109-4E0C-86D2-1F66DFB76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Canales más Anchos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1E84EAE-FF19-446F-A1FD-72321BA4D1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19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9AF5B7EE-BC33-41B4-A17E-011FEB099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Canales más Anchos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1F453FF-EC76-4656-A3DB-D9C99A2948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23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F4FACC6-8A37-4ACC-BE49-8FE8A0D8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Canales más Anchos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B1C46F4-64E6-4AEC-96D8-23DF29126D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80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44B530DF-957C-4A32-BC46-B52383BF1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Más Flujos en el Espectro de RF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BCC0EB-8639-43C6-A6E0-BFDAF6F29C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06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D186FE3C-702D-42BB-A450-5586EB337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Más Flujos en el Espectro de RF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BF5F87F-2DF2-46FE-8800-45ACD168BE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26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04D28CE-8AA1-4ED9-849B-F11BF7CB7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Modulación más Alta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D166CE-81BE-49E9-B4F3-BB6DBB9483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86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C93D9E4-0C83-40D0-93FF-5AD34CFB7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Modulación más Alta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664D1D6-9E0D-4239-BFBF-127D9FFFD7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80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0278E44-2687-480B-AC2C-F402C0057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Modulación más Alta… o Densa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6D2910C-BFE9-410B-A95D-8A475A1B93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C6E01532-0AC3-40F5-B5AB-C6F784DC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Nuestra Inquebrantable Misión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945BBC-AA82-4992-BFB5-E76E47B629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6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93A61AE4-4AC7-4A78-ACC1-F6637B00E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MIMO Multi-Usuario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BA9CE16-E022-44B6-ACD5-29D5CC8A4A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94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69A938F-AD50-4254-B41F-D7A30A11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MIMO Multi-Usuario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6C8C434-53A6-48E8-B741-8A23A0ECD6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B38D9C0-9E33-46A8-98C3-9FCE8A9C1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Tasas Físicas de Transferencia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CB0B795-BE8B-4E9B-9274-FFEAB7F6DE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48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98BD264-07E7-4A46-ADB2-DE875034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49DE53-BD6C-4C7F-B290-AAB186BFD4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4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FDEC86AD-3602-4422-90F7-C0E27303D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IoT</a:t>
            </a:r>
            <a:br>
              <a:rPr lang="es-MX"/>
            </a:br>
            <a:r>
              <a:rPr lang="es-MX" sz="3100"/>
              <a:t>Datos intercambiados a través de Internet y de la Nube</a:t>
            </a:r>
            <a:endParaRPr lang="es-MX" sz="31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3B3369-90DD-4BEB-B565-4A330C9996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2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9CB4859-5CF9-48A2-98A0-1AEBA443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n-US"/>
              <a:t>Tecnologías de Acceso para el IoT</a:t>
            </a:r>
            <a:endParaRPr lang="es-MX" alt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FAF44AC-F86B-4525-9855-BA930D8AC5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1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2BCA755-A780-482E-B09D-80CAC85D4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17351B-6951-4AD6-B04B-309FB81EF4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4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BEC3154-0847-40AC-9AD1-9C89C1ED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¿Qué debemos de entender por Red de Acceso?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5ECDE6-A1A7-4F5D-B895-7EF81C9CB7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970221BF-F9AB-4B72-AD39-0C590D461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Pobre Desempeño = Frustración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3C56270-3C05-4147-9C1A-C439BEA725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2F24D0E-1D5E-4BFD-9D06-B0EEB8D4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DC3413-D6F5-48F1-B8B8-B624B08B05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8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82F3376-64FA-447A-A294-307C011F9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Historia de la Transformación de TI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828567-AFEC-4961-B5A9-AAB8C1F36C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2BD56BC-419A-42FE-B8CD-CA6C3195F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Ciclo de Vida de la Red de Acceso</a:t>
            </a:r>
            <a:endParaRPr lang="" noProof="1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B08B8BE-DA6E-4A80-B7D9-E19013EC49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3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CF11DF4-E879-4D46-A602-4A62047A2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¿Quienes requieren planificar y validar la conectividad?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4743A7-FB1E-4F83-8C17-57BA30E152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2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FC207E1F-7C8F-42D9-84B2-D32C33A00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" noProof="1"/>
              <a:t>Factores clave para la Validación de la Red de Acceso para el IoT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CC69D2-FE96-432D-B638-7A411247A9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D194470-3128-4645-AF90-D29C68F2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2863EDC-C889-41B8-9EB5-64D1DF014F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0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DDA71072-B70C-4126-8748-573566561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799"/>
              </a:lnSpc>
            </a:pPr>
            <a:r>
              <a:rPr lang="es-MX"/>
              <a:t>Una Solución para Técnicos e Ingenieros que entregan Acceso al Mundo Conectado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ADCBBE-66AF-4590-8506-CF989C4136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5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C6403804-9ADB-474D-A4C0-E18E721AC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AirMagnet Mobile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43B14F4-2B0E-404C-A1D5-D6E50371F3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3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F33F26A-7308-452D-B5DF-258554630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7743F71-DE40-43C3-A360-61CB969886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778CADA-589F-4D84-A5AD-E95D34ADB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Son tres diferentes tipos: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0DBECC-0AA3-45A8-8E96-0BBD2B20A8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9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24E82FA-5605-4589-80F9-347BE2937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Site Survey Pasivo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F84C06-8F21-46B0-BFC8-83BBD04256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8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2C8AB5A-35C1-44EC-AF00-65B38B072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Site Survey Activo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BAB9AE9-5879-4E80-B9D3-BF60304DB1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6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E8670A8-7753-46C5-AB88-D6713E5DA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2799"/>
              <a:t>Muchos jugadores dentro de “Monitorización de los Datos en los Cables” salieron del mercado por falta de tecnología, visión o pasión…</a:t>
            </a:r>
            <a:endParaRPr lang="es-MX" sz="2799" dirty="0"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A1896C-8792-496A-AFFF-EFA76FA77A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8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D3C41D42-7764-4C6C-88FE-873D0F0C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Site Survey Activo IPERF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EADFC8-F571-4C22-8BC7-B32B583242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7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FEE51CEB-ECBC-49C1-AC02-CA00DF377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Site Survey Activo VoFi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8B2B3D-A57D-4D05-92CB-BA706A2654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FEB1AFFF-C982-46EF-8CEE-00838B565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Site Surve de Espectro Radioeléctrico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69ACF61-C4AC-4147-8B55-F6A4F62BE0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8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1597D3C-9989-48B5-906F-2DCF68CCB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1689FCB-0127-448F-AE71-6DE560C22F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4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2F562B2-3F42-406C-BCFD-029A7BC32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0DC82A1-17BD-4718-87F4-9DD5A9DC1C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8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38FB2C9-A074-4390-9DE6-6888F1411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Ancho del Canal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7C6B48B-98B1-411D-B362-F9207AFCE4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22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F078F54-5BFB-42B1-846D-E3FCBC13C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Simulador de Canales de Netscout y </a:t>
            </a:r>
            <a:r>
              <a:rPr lang="es-MX" i="1"/>
              <a:t>Wireless Training &amp; Solutions</a:t>
            </a:r>
            <a:endParaRPr lang="es-MX" i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9AD917D-129D-4381-A6C1-C5B52DFF1E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07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BFF08E4-88C0-4010-A33E-5FC69D9D3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Ancho de Canal (160MHz)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140E5AE-B5D2-47F1-8003-4B42EDE007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71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069E278-8939-45BB-9161-EC7124BD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Ancho de Canal (80MHz)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0D3B86-9136-47DD-902F-AE1331C275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20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2AB9EB5-88A5-48DD-885E-F4DDBB2F9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Ancho de Canal (40MHz)		1 de 2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7BD74B0-D022-452B-BDAA-0D8DF25E7E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40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AB5DD59-6DAE-4DF9-9E2C-AFD65058F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2799"/>
              <a:t>Pero NETSCOUT continua consolidándose y creciendo el mercado.</a:t>
            </a:r>
            <a:endParaRPr lang="es-MX" sz="2799" b="0" i="1" dirty="0"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A441F95-C0EF-4121-9AE6-22227AD223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E7AB644-5E08-4192-AC2E-B1F18BFE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Ancho de Canal (40MHz)		2 de 2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FA51B0-422D-434E-83BE-AF59CDAB6E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05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DB491F5B-7B0D-4E9A-B3A0-39ABD7EC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Ancho de Canal (20MHz)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7A8A678-EA9A-4085-B2DC-F38EA26C1C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83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1CF9459-8EAD-4444-A0A3-77ABA13FB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Planificación de Canales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2DD431E-04ED-4C44-86C2-E21FD79B85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93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38743462-1C9F-4325-8BDD-54F19E4A1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E9AC1E-3CD0-46A6-8F4E-9A739C7843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18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F04844C-04CC-4B3C-96E4-93AD342B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Mejores Prácticas en WiFi… hoy…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F6F8CAF-4D42-4C42-8886-8F41C43404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43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C71EC9B-C904-42BE-A2CD-DF74DC7E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60ACE2D-1413-4C04-91DA-AC88D0DCC6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088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C706CBA9-E0E6-445A-BC02-42CDF777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5704AD1-C7A1-45DA-B28F-A415F92AA6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415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D20CE00-5069-4D80-8188-BD88B19EF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E" sz="2666">
                <a:solidFill>
                  <a:srgbClr val="4B6E89"/>
                </a:solidFill>
                <a:hlinkClick r:id="rId2"/>
              </a:rPr>
              <a:t>https://www.facebook.com/Networks.Peru</a:t>
            </a:r>
            <a:endParaRPr lang="es-PE" sz="2666" dirty="0">
              <a:solidFill>
                <a:srgbClr val="4B6E89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66390E0-D69A-4C45-A02B-8980F6F32A7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080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376E1BFC-158F-4E94-BE1D-27EF821DD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E" altLang="en-US" sz="3732"/>
              <a:t>Gracias por su tiempo</a:t>
            </a:r>
            <a:endParaRPr lang="es-PE" altLang="en-US" sz="3732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48CD52E-74B5-43E0-B1ED-BDABFB54B5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705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40CC908C-90C5-4FA7-8FFE-6DCB7340C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F57728-4AEC-4CF6-BC91-C885D1ED15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47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0EF1FE1-C2F0-43C7-A98F-A7109A453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Agenda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9157DC-1BA5-465F-A075-F13D85EA48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1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BB88072-A819-4A05-84CC-6282A3EBD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0836EE5-836A-4EDA-BEFA-919633A14A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03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03D2A87-EA31-41B0-A677-BA515E302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9F112C7-D1F5-45D7-867B-9A41F051B7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6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DAA54B8-7CDF-4A88-B8C3-7A1B806A1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Inalámbrico NO ES Alámbrico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4B5989-C744-4B0F-8A97-271C0CD1F5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4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</Words>
  <Application>Microsoft Office PowerPoint</Application>
  <PresentationFormat>Personalizado</PresentationFormat>
  <Paragraphs>55</Paragraphs>
  <Slides>70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70</vt:i4>
      </vt:variant>
    </vt:vector>
  </HeadingPairs>
  <TitlesOfParts>
    <vt:vector size="7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Nuestra Inquebrantable Misión</vt:lpstr>
      <vt:lpstr>Historia de la Transformación de TI</vt:lpstr>
      <vt:lpstr>Muchos jugadores dentro de “Monitorización de los Datos en los Cables” salieron del mercado por falta de tecnología, visión o pasión…</vt:lpstr>
      <vt:lpstr>Pero NETSCOUT continua consolidándose y creciendo el mercado.</vt:lpstr>
      <vt:lpstr>Agenda</vt:lpstr>
      <vt:lpstr>Presentación de PowerPoint</vt:lpstr>
      <vt:lpstr>Inalámbrico NO ES Alámbrico</vt:lpstr>
      <vt:lpstr>Evolución de la Tecnología 802.11</vt:lpstr>
      <vt:lpstr>Propiedades de la Radio Frecuencia</vt:lpstr>
      <vt:lpstr>Propiedades de la Radio Frecuencia</vt:lpstr>
      <vt:lpstr>Banda de 2.4 GHz</vt:lpstr>
      <vt:lpstr>Banda de 5 GHz</vt:lpstr>
      <vt:lpstr>Interferencia de Canal Común</vt:lpstr>
      <vt:lpstr>Interferencia de Canal Adyacente</vt:lpstr>
      <vt:lpstr>Tipos de Tramas en WiFi</vt:lpstr>
      <vt:lpstr>Tasa de Capa Física (PHY) vs Rendimiento</vt:lpstr>
      <vt:lpstr>Tasa de Capa Física (PHY) vs Rendimiento</vt:lpstr>
      <vt:lpstr>¿Qué hace a 802.11n &amp; 802.11ac tan rápidos?</vt:lpstr>
      <vt:lpstr>802.11n vs. 802.11ac</vt:lpstr>
      <vt:lpstr>Canales más Anchos</vt:lpstr>
      <vt:lpstr>Canales más Anchos</vt:lpstr>
      <vt:lpstr>Canales más Anchos</vt:lpstr>
      <vt:lpstr>Más Flujos en el Espectro de RF</vt:lpstr>
      <vt:lpstr>Más Flujos en el Espectro de RF</vt:lpstr>
      <vt:lpstr>Modulación más Alta</vt:lpstr>
      <vt:lpstr>Modulación más Alta</vt:lpstr>
      <vt:lpstr>Modulación más Alta… o Densa</vt:lpstr>
      <vt:lpstr>MIMO Multi-Usuario</vt:lpstr>
      <vt:lpstr>MIMO Multi-Usuario</vt:lpstr>
      <vt:lpstr>Tasas Físicas de Transferencia</vt:lpstr>
      <vt:lpstr>Presentación de PowerPoint</vt:lpstr>
      <vt:lpstr>IoT Datos intercambiados a través de Internet y de la Nube</vt:lpstr>
      <vt:lpstr>Tecnologías de Acceso para el IoT</vt:lpstr>
      <vt:lpstr>Presentación de PowerPoint</vt:lpstr>
      <vt:lpstr>¿Qué debemos de entender por Red de Acceso?</vt:lpstr>
      <vt:lpstr>Pobre Desempeño = Frustración</vt:lpstr>
      <vt:lpstr>Presentación de PowerPoint</vt:lpstr>
      <vt:lpstr>Ciclo de Vida de la Red de Acceso</vt:lpstr>
      <vt:lpstr>¿Quienes requieren planificar y validar la conectividad?</vt:lpstr>
      <vt:lpstr>Factores clave para la Validación de la Red de Acceso para el IoT</vt:lpstr>
      <vt:lpstr>Presentación de PowerPoint</vt:lpstr>
      <vt:lpstr>Una Solución para Técnicos e Ingenieros que entregan Acceso al Mundo Conectado</vt:lpstr>
      <vt:lpstr>AirMagnet Mobile</vt:lpstr>
      <vt:lpstr>Presentación de PowerPoint</vt:lpstr>
      <vt:lpstr>Son tres diferentes tipos:</vt:lpstr>
      <vt:lpstr>Site Survey Pasivo</vt:lpstr>
      <vt:lpstr>Site Survey Activo</vt:lpstr>
      <vt:lpstr>Site Survey Activo IPERF</vt:lpstr>
      <vt:lpstr>Site Survey Activo VoFi</vt:lpstr>
      <vt:lpstr>Site Surve de Espectro Radioeléctrico</vt:lpstr>
      <vt:lpstr>Presentación de PowerPoint</vt:lpstr>
      <vt:lpstr>Presentación de PowerPoint</vt:lpstr>
      <vt:lpstr>Ancho del Canal</vt:lpstr>
      <vt:lpstr>Simulador de Canales de Netscout y Wireless Training &amp; Solutions</vt:lpstr>
      <vt:lpstr>Ancho de Canal (160MHz)</vt:lpstr>
      <vt:lpstr>Ancho de Canal (80MHz)</vt:lpstr>
      <vt:lpstr>Ancho de Canal (40MHz)  1 de 2</vt:lpstr>
      <vt:lpstr>Ancho de Canal (40MHz)  2 de 2</vt:lpstr>
      <vt:lpstr>Ancho de Canal (20MHz)</vt:lpstr>
      <vt:lpstr>Planificación de Canales</vt:lpstr>
      <vt:lpstr>Presentación de PowerPoint</vt:lpstr>
      <vt:lpstr>Mejores Prácticas en WiFi… hoy…</vt:lpstr>
      <vt:lpstr>Presentación de PowerPoint</vt:lpstr>
      <vt:lpstr>Presentación de PowerPoint</vt:lpstr>
      <vt:lpstr>https://www.facebook.com/Networks.Peru</vt:lpstr>
      <vt:lpstr>Gracias por su tiempo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Soporte</dc:creator>
  <cp:lastModifiedBy>Soporte</cp:lastModifiedBy>
  <cp:revision>1</cp:revision>
  <dcterms:created xsi:type="dcterms:W3CDTF">2017-12-27T14:36:05Z</dcterms:created>
  <dcterms:modified xsi:type="dcterms:W3CDTF">2017-12-27T14:36:05Z</dcterms:modified>
</cp:coreProperties>
</file>