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88825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CA7BC-B5D3-4830-A338-932B3AF8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3BC8B3-D170-4916-B00D-079FBC5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7BA-755B-4D61-AF00-AD190DC48B9F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6CB905-567C-43AF-B6F0-1B8D343D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E3FAE5-A748-4C12-8D5D-E11EEEDB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74DB-2F8B-432A-93CF-DBF858850D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452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15FDE0-F74E-43AA-87DF-EEC71208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3605BF-9DE7-4FD1-991D-E1FB24B3B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91608-19D5-4970-B1CB-452E846D3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37BA-755B-4D61-AF00-AD190DC48B9F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9FE2F5-3E17-47B0-A228-CC2826522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5A6A8-E48B-4ADB-B0AF-040DE8EB1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74DB-2F8B-432A-93CF-DBF858850D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91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15A5F6-44C1-449D-9AE8-08F177BF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305721-39FD-45FC-80AD-001BCDAB4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B21EB8-8399-485D-BD27-8521C466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Agenda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80E941-386D-4175-A8AA-12A45F6AD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5F584D9-5E74-458B-8465-04C97220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Convergence of Workplace Services (Cisco)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00A06E-4FFD-4A95-8DD5-936B4A261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46B2582-87D9-4855-868A-294D7473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Beneficios al emplear PoE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53DE32-AEDF-4626-BA5E-DB706F992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5CC568C-D23B-4587-9594-57C8B92D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Definiciones básicas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6016C6-B1F2-4B78-A329-9CF5430449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00538C3-50EF-4DDA-8B45-3344E40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Fundamentos del PoE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B8D61-EBCA-4039-B4E9-B6A5F0D0E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42D6EA-3992-4EC8-B821-13E7A410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Especificaciones de PoE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ECF03D-469C-492A-B3CF-5481BD328C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5B5871-A495-4BBD-9CEA-433F7D7D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over Ethernet - Evolution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D08F9E-527A-4853-A218-1B381C5E4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EFDEF1C-4FE6-4973-BE3F-6D35F932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 Futuro en las Instalaciones de Cobre Par Trenzado</a:t>
            </a:r>
            <a:endParaRPr lang="en-US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81E1B0-754B-4E7F-B816-D5C822731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434660-9564-4282-81B7-13C71EBD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Acerca del switch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714316-0D94-4CBB-9DC5-59BD0C637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EC7BFF-9810-4258-813A-B82AC9B3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Limitaciones de distancia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52921C-1ECD-4BAB-85B8-1E8DD6DF6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293F2D-565F-458B-9F8B-35233084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8F9652-318F-430C-940F-5B2DAB4EC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13C573-9DB5-49D1-AC78-06547461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Funcionamiento básico de PoE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EE1666-25C4-4AF3-9E08-C31DDE533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E11DA8B-B064-4981-9E8F-E173B05E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B5AB89-A1E0-4331-B256-D4B474FC8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11B8AB8-B11E-439A-BC45-DFE6E305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Puntos de Falla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8ABA7F-464D-465A-A396-4EA24C3F6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C8E7C26-5CCA-47CA-B6C8-709928FD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Reglas para negociación de energía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6EF5A6-1220-4CCD-A7AA-F209A9292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802F4F6-91B5-46B5-94F2-16176CB6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¿Cómo puedo ver si el PoE trabaja bien?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E9437A-279C-4D2E-B3C3-F53A95CBB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0C8F2F-BCBE-4B3E-9C1D-0C56C44C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0AC69F-EA08-40B6-BEC8-C6F63219E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D438FE-91E7-4265-91EA-C256F861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Validación del PoE como parte de la Conectividad a la Red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3914B8-0BC5-436A-AA1F-17BFC1524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B09991-88AE-44BB-9314-490D5EAC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IoT</a:t>
            </a:r>
            <a:br>
              <a:rPr lang="es-MX"/>
            </a:br>
            <a:r>
              <a:rPr lang="es-MX" sz="3100"/>
              <a:t>Datos intercambiados a través de Internet y de la Nube</a:t>
            </a:r>
            <a:endParaRPr lang="es-MX" sz="3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9F6997-17A1-44D9-BBEE-E3824EA40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8325D4D-76BE-47BE-86B3-70C148F1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Tecnologías de Acceso para el IoT</a:t>
            </a:r>
            <a:endParaRPr lang="es-MX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9851D4-6B94-4935-9571-397B59BD6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D0527F-F5D2-4577-B18C-1E65B471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A6ECDD-222D-478B-BFE8-8F4DBB193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739CC6-4BC7-4D40-BD5B-BCA538E1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14A46A-21B7-42DF-98B0-A1D9F3FC8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73E416-DD1B-4CDC-8FC3-6010003A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¿Qué debemos de entender por Red de Acceso?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0CC69D-2104-4E72-9BBA-343437697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0E2E6B-DF60-4C3C-BC8D-03047286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Pobre Desempeño = Frustración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0ABE34-790B-4771-AB0E-67C734371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D57172-77BE-4858-9D12-8E84A045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615BE5-160E-4809-8D2A-5A5DD46CB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DB71CBA-6348-44C2-B966-028E7497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Ciclo de Vida de la Red de Acceso</a:t>
            </a:r>
            <a:endParaRPr lang="" noProof="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D7868B-5933-4B98-ACFC-B04F6FB0F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468354-F28E-4AAF-9C2E-3E23726B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¿Quienes requieren planificar y validar la conectividad?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A33F4F-09C0-4675-9079-41A51EB44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41AEF43-19B2-43B1-A54D-65367A4D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noProof="1"/>
              <a:t>Factores clave para la Validación de la Red de Acceso para el IoT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885EF6-6D0F-4EF5-98A4-64CA53895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91D18E-9F13-4012-8CAC-80FB3567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Tiempo Promedio para la Reparación (MTTR)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33A9D4-D976-4601-BC80-6A4CA5AA1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080CF4-073B-474D-A54B-1F33E0BD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4A3220-71E4-4A4A-964C-E25C988A8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3FA080A-DA31-4293-873D-E29FF2CE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799"/>
              </a:lnSpc>
            </a:pPr>
            <a:r>
              <a:rPr lang="es-MX"/>
              <a:t>Una Solución para Técnicos e Ingenieros que entregan Acceso al Mundo Conectado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2D2179-19C2-4643-ABE9-077296492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C6018F-C749-47DC-8ADA-7282EFAC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AirMagnet Mobile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97793-53F6-4422-BB91-BA79CA4AF5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A33B8F7-8691-4717-8D4F-0AA75A8F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Nuestra Inquebrantable Misión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514697-FAF4-4468-8C9F-7F7F1CCF4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543779-EBFC-4F74-8206-2B519508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353B07-E69B-4A1C-98DB-ACD722321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1B098FE-F81E-49AF-861E-044A48AB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LinkSprinter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A5A164-93FC-494B-9708-52583B258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7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220730-3DB5-4574-9304-1A8B37CD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AirCheck G2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DF7053-3CA7-4B0D-9F72-B92375E4BA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8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1EEC67-8687-48FB-8F62-4FE716C5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OneTouch AT a 1Gbps/WiFi o 10Gbps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2AAFF4-389F-4727-BA28-A49EA5526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5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3B8B9BA-29A7-4701-B8A9-282363A8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5E69C0-8C07-42E0-B4EE-D63609FD5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F5D5B1-9054-4777-B5D8-28F970E5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7DC4D5-1A44-4434-87FF-E8EABAFFD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6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8B41CF-C040-4ED1-8338-7CEA523C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666">
                <a:hlinkClick r:id="rId2"/>
              </a:rPr>
              <a:t>https://www.facebook.com/Networks.Peru</a:t>
            </a:r>
            <a:endParaRPr lang="es-PE" sz="2666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953609-2CD9-4144-A727-BF0EC3149E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42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A7D1B1-228F-4111-B5AE-31220F30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3732"/>
              <a:t>Gracias por su tiempo</a:t>
            </a:r>
            <a:endParaRPr lang="es-PE" altLang="en-US" sz="3732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C2C543-E17E-46D0-8579-B3BD4876F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5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2B5274A-983B-4E06-9F86-0EA22B33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459372-9F3B-45A4-9079-2140CE67D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0315CB-DA2B-4DED-8509-BBD10526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8BF943-374C-43C6-B4CC-20A8E929F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5F6D599-0C69-4C2F-9250-F9E54D2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Historia de la Transformación de TI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833B04-9FC2-48DC-9132-5766F62A0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AFFC07-93A8-4B16-9A63-67484EC4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799"/>
              <a:t>Muchos jugadores dentro de “Monitorización de los Datos en los Cables” salieron del mercado por falta de tecnología, visión o pasión…</a:t>
            </a:r>
            <a:endParaRPr lang="es-MX" sz="2799" dirty="0"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9BDF7B-2DE6-4508-B642-CC3A37997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39A4968-8FE2-4EBE-BE9C-544D421A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799"/>
              <a:t>Pero NETSCOUT continua consolidándose y creciendo el mercado.</a:t>
            </a:r>
            <a:endParaRPr lang="es-MX" sz="2799" b="0" i="1" dirty="0"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BC5C5B-4AB1-4EFD-8E87-A1D262661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073B29B-FAB6-42E8-A4E6-DF8591AF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El Nuevo NETSCOUT 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B5EBF2-984F-49C1-8AD3-F22BB4C77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FDA38E-8C2B-442F-A2A7-E1563FFD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4 Unidades de Negocio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F14FBC-0C53-4D1F-BA93-18AABD181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Personalizado</PresentationFormat>
  <Paragraphs>36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Nuestra Inquebrantable Misión</vt:lpstr>
      <vt:lpstr>Historia de la Transformación de TI</vt:lpstr>
      <vt:lpstr>Muchos jugadores dentro de “Monitorización de los Datos en los Cables” salieron del mercado por falta de tecnología, visión o pasión…</vt:lpstr>
      <vt:lpstr>Pero NETSCOUT continua consolidándose y creciendo el mercado.</vt:lpstr>
      <vt:lpstr>El Nuevo NETSCOUT </vt:lpstr>
      <vt:lpstr>4 Unidades de Negocio</vt:lpstr>
      <vt:lpstr>Agenda</vt:lpstr>
      <vt:lpstr>IP Convergence of Workplace Services (Cisco)</vt:lpstr>
      <vt:lpstr>Beneficios al emplear PoE</vt:lpstr>
      <vt:lpstr>Definiciones básicas</vt:lpstr>
      <vt:lpstr>Fundamentos del PoE</vt:lpstr>
      <vt:lpstr>Especificaciones de PoE</vt:lpstr>
      <vt:lpstr>Power over Ethernet - Evolution</vt:lpstr>
      <vt:lpstr>El Futuro en las Instalaciones de Cobre Par Trenzado</vt:lpstr>
      <vt:lpstr>Acerca del switch</vt:lpstr>
      <vt:lpstr>Limitaciones de distancia</vt:lpstr>
      <vt:lpstr>Funcionamiento básico de PoE</vt:lpstr>
      <vt:lpstr>Presentación de PowerPoint</vt:lpstr>
      <vt:lpstr>Puntos de Falla</vt:lpstr>
      <vt:lpstr>Reglas para negociación de energía</vt:lpstr>
      <vt:lpstr>¿Cómo puedo ver si el PoE trabaja bien?</vt:lpstr>
      <vt:lpstr>Presentación de PowerPoint</vt:lpstr>
      <vt:lpstr>Validación del PoE como parte de la Conectividad a la Red</vt:lpstr>
      <vt:lpstr>IoT Datos intercambiados a través de Internet y de la Nube</vt:lpstr>
      <vt:lpstr>Tecnologías de Acceso para el IoT</vt:lpstr>
      <vt:lpstr>Presentación de PowerPoint</vt:lpstr>
      <vt:lpstr>¿Qué debemos de entender por Red de Acceso?</vt:lpstr>
      <vt:lpstr>Pobre Desempeño = Frustración</vt:lpstr>
      <vt:lpstr>Presentación de PowerPoint</vt:lpstr>
      <vt:lpstr>Ciclo de Vida de la Red de Acceso</vt:lpstr>
      <vt:lpstr>¿Quienes requieren planificar y validar la conectividad?</vt:lpstr>
      <vt:lpstr>Factores clave para la Validación de la Red de Acceso para el IoT</vt:lpstr>
      <vt:lpstr>Tiempo Promedio para la Reparación (MTTR)</vt:lpstr>
      <vt:lpstr>Presentación de PowerPoint</vt:lpstr>
      <vt:lpstr>Una Solución para Técnicos e Ingenieros que entregan Acceso al Mundo Conectado</vt:lpstr>
      <vt:lpstr>AirMagnet Mobile</vt:lpstr>
      <vt:lpstr>Presentación de PowerPoint</vt:lpstr>
      <vt:lpstr>LinkSprinter</vt:lpstr>
      <vt:lpstr>AirCheck G2</vt:lpstr>
      <vt:lpstr>OneTouch AT a 1Gbps/WiFi o 10Gbps</vt:lpstr>
      <vt:lpstr>Presentación de PowerPoint</vt:lpstr>
      <vt:lpstr>Presentación de PowerPoint</vt:lpstr>
      <vt:lpstr>https://www.facebook.com/Networks.Peru</vt:lpstr>
      <vt:lpstr>Gracias por su tiempo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</dc:creator>
  <cp:lastModifiedBy>Soporte</cp:lastModifiedBy>
  <cp:revision>1</cp:revision>
  <dcterms:created xsi:type="dcterms:W3CDTF">2017-12-26T22:20:45Z</dcterms:created>
  <dcterms:modified xsi:type="dcterms:W3CDTF">2017-12-26T22:20:45Z</dcterms:modified>
</cp:coreProperties>
</file>